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00"/>
    <a:srgbClr val="009900"/>
    <a:srgbClr val="FF9900"/>
    <a:srgbClr val="FF0066"/>
    <a:srgbClr val="CC0099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EE0C84-F669-41BF-86AA-350B1F60BD0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0968D2-DE4A-4A0E-8B32-C05B871CF6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77" y="3581400"/>
            <a:ext cx="8839200" cy="1470025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Nasim"/>
              </a:rPr>
              <a:t>به نام خداوند جان و خرد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  <a:t/>
            </a:r>
            <a:b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</a:b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  <a:t/>
            </a:r>
            <a:b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</a:br>
            <a:r>
              <a:rPr lang="fa-IR" sz="4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جلسه </a:t>
            </a:r>
            <a:r>
              <a:rPr lang="fa-IR" sz="4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معارفه دانشجویان نوورود تحصیلات تکمیلی </a:t>
            </a: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  <a:t/>
            </a:r>
            <a:b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</a:br>
            <a:r>
              <a:rPr lang="fa-IR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(دکتری و کارشناسی ارشد) 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/>
            </a:r>
            <a:b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</a:br>
            <a:r>
              <a:rPr lang="fa-IR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دانشکده </a:t>
            </a:r>
            <a:r>
              <a:rPr lang="fa-IR" sz="4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علوم ورزشی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  <a:t/>
            </a:r>
            <a:b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</a:b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  <a:t/>
            </a:r>
            <a:b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781800" cy="1371600"/>
          </a:xfrm>
        </p:spPr>
        <p:txBody>
          <a:bodyPr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جهت آشنایی با همکاران محترم، </a:t>
            </a:r>
            <a:r>
              <a:rPr lang="fa-IR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ت</a:t>
            </a:r>
            <a:r>
              <a:rPr lang="fa-I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جهیزات  ورزشی و قوانین آموزشی </a:t>
            </a:r>
            <a:endParaRPr lang="en-US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</a:pPr>
            <a:endParaRPr lang="en-US" sz="1600" b="1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B Zar"/>
            </a:endParaRPr>
          </a:p>
          <a:p>
            <a:pPr algn="ctr" rtl="1">
              <a:lnSpc>
                <a:spcPct val="115000"/>
              </a:lnSpc>
            </a:pPr>
            <a:r>
              <a:rPr lang="fa-IR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یکشنبه: 1402/8/21، ساعت: 11:45</a:t>
            </a:r>
            <a:endParaRPr lang="en-US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</a:pPr>
            <a:r>
              <a:rPr lang="fa-IR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B Zar"/>
              </a:rPr>
              <a:t>سالن کنفرانس(2) پردیس علوم رفتاری</a:t>
            </a:r>
            <a:endParaRPr lang="en-US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B Zar"/>
            </a:endParaRPr>
          </a:p>
          <a:p>
            <a:pPr algn="ctr" rtl="1">
              <a:lnSpc>
                <a:spcPct val="115000"/>
              </a:lnSpc>
            </a:pPr>
            <a:endParaRPr lang="en-US" sz="16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B Zar"/>
            </a:endParaRPr>
          </a:p>
          <a:p>
            <a:pPr algn="ctr" rtl="1">
              <a:lnSpc>
                <a:spcPct val="115000"/>
              </a:lnSpc>
            </a:pPr>
            <a:endParaRPr lang="en-US" sz="16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B Zar"/>
            </a:endParaRPr>
          </a:p>
          <a:p>
            <a:pPr algn="ctr" rtl="1">
              <a:lnSpc>
                <a:spcPct val="115000"/>
              </a:lnSpc>
            </a:pPr>
            <a:endParaRPr lang="en-US" sz="16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</p:txBody>
      </p:sp>
      <p:pic>
        <p:nvPicPr>
          <p:cNvPr id="1026" name="Picture 2" descr="E:\2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455" y="0"/>
            <a:ext cx="1040850" cy="180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86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381000"/>
            <a:ext cx="80772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200" b="1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عرض خیرمقدم : </a:t>
            </a:r>
            <a:r>
              <a:rPr lang="fa-IR" sz="3000" b="1" cap="small" dirty="0">
                <a:solidFill>
                  <a:srgbClr val="575F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3000" b="1" cap="small" dirty="0">
                <a:solidFill>
                  <a:srgbClr val="575F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3000" b="1" cap="small" dirty="0">
                <a:solidFill>
                  <a:srgbClr val="575F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3000" b="1" cap="small" dirty="0">
                <a:solidFill>
                  <a:srgbClr val="575F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ریاست محترم پردیس،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آقای دکتر </a:t>
            </a:r>
            <a:r>
              <a:rPr lang="fa-IR" sz="24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حسین شکوهی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فرد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endParaRPr lang="fa-IR" sz="800" b="1" cap="smal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  <a:p>
            <a:pPr algn="r" rtl="1"/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معاونت محترم آموزشی پردیس،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آقای دکتر </a:t>
            </a:r>
            <a:r>
              <a:rPr lang="fa-IR" sz="24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سعید ایل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بیگی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endParaRPr lang="fa-IR" sz="2400" b="1" cap="smal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  <a:p>
            <a:pPr algn="r" rtl="1"/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مسئول </a:t>
            </a:r>
            <a:r>
              <a:rPr lang="fa-IR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محترم امور 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پژوهشی </a:t>
            </a:r>
            <a:r>
              <a:rPr lang="fa-IR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پردیس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،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آقای دکتر محمد یوسفی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endParaRPr lang="fa-IR" sz="2400" b="1" cap="smal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  <a:p>
            <a:pPr algn="r" rtl="1"/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/>
            </a:r>
            <a:b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</a:b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 مدیر گروه علوم ورزشی، </a:t>
            </a:r>
            <a:r>
              <a:rPr lang="fa-IR" sz="2400" b="1" cap="sm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مهدی مقرنسی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، </a:t>
            </a:r>
            <a:r>
              <a:rPr lang="fa-IR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معرفی: 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همکاران </a:t>
            </a:r>
            <a:r>
              <a:rPr lang="fa-IR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محترم، </a:t>
            </a:r>
          </a:p>
          <a:p>
            <a:pPr algn="r" rtl="1"/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 </a:t>
            </a:r>
            <a:r>
              <a:rPr lang="fa-IR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    سایت دانشگاه و دانشکده، نشریه تخصصی و قوانین </a:t>
            </a:r>
            <a:r>
              <a:rPr lang="fa-IR" sz="2400" b="1" cap="sm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آموزشی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1280160" cy="1458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44424"/>
            <a:ext cx="1280160" cy="165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96144"/>
            <a:ext cx="1280160" cy="153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3998"/>
            <a:ext cx="1280160" cy="152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9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84860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عرض خیرمقدم </a:t>
            </a:r>
            <a:r>
              <a:rPr lang="fa-I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fa-I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دیگر همکاران محترم در صورت تمایل و ارائه نظرات و پیشنهادات جهت بهبود کیفیت آموزش و پژوهش دانشکده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دانشجویان گرامی و ارائه دیدگاه های مرتبط با بهبود کیفیت خدمات دانشکده و گروه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78532" name="Picture 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-6927" y="54864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a-IR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با آرزوی سلامتی و عاقبت بخیری</a:t>
            </a:r>
            <a:endParaRPr lang="en-US" sz="5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5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29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 Nasim</vt:lpstr>
      <vt:lpstr>B Zar</vt:lpstr>
      <vt:lpstr>Calibri</vt:lpstr>
      <vt:lpstr>Century Schoolbook</vt:lpstr>
      <vt:lpstr>Times New Roman</vt:lpstr>
      <vt:lpstr>Wingdings</vt:lpstr>
      <vt:lpstr>Wingdings 2</vt:lpstr>
      <vt:lpstr>Oriel</vt:lpstr>
      <vt:lpstr>به نام خداوند جان و خرد  جلسه معارفه دانشجویان نوورود تحصیلات تکمیلی  (دکتری و کارشناسی ارشد)  دانشکده علوم ورزشی  </vt:lpstr>
      <vt:lpstr>PowerPoint Presentation</vt:lpstr>
      <vt:lpstr>عرض خیرمقدم :    دیگر همکاران محترم در صورت تمایل و ارائه نظرات و پیشنهادات جهت بهبود کیفیت آموزش و پژوهش دانشکده  دانشجویان گرامی و ارائه دیدگاه های مرتبط با بهبود کیفیت خدمات دانشکده و گروه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   جلسه معارفه دانشجویان نوورود تحصیلات تکمیلی  (دکتری و کارشناسی ارشد)  دانشکده علوم ورزشی</dc:title>
  <dc:creator>AlmasBirjand</dc:creator>
  <cp:lastModifiedBy>Admin</cp:lastModifiedBy>
  <cp:revision>23</cp:revision>
  <dcterms:created xsi:type="dcterms:W3CDTF">2023-11-11T14:20:01Z</dcterms:created>
  <dcterms:modified xsi:type="dcterms:W3CDTF">2023-11-12T07:50:03Z</dcterms:modified>
</cp:coreProperties>
</file>